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63" r:id="rId2"/>
  </p:sldIdLst>
  <p:sldSz cx="274320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53" userDrawn="1">
          <p15:clr>
            <a:srgbClr val="A4A3A4"/>
          </p15:clr>
        </p15:guide>
        <p15:guide id="2" pos="12960" userDrawn="1">
          <p15:clr>
            <a:srgbClr val="A4A3A4"/>
          </p15:clr>
        </p15:guide>
        <p15:guide id="3" pos="4378" userDrawn="1">
          <p15:clr>
            <a:srgbClr val="A4A3A4"/>
          </p15:clr>
        </p15:guide>
        <p15:guide id="5" pos="115" userDrawn="1">
          <p15:clr>
            <a:srgbClr val="A4A3A4"/>
          </p15:clr>
        </p15:guide>
        <p15:guide id="7" orient="horz" pos="5184" userDrawn="1">
          <p15:clr>
            <a:srgbClr val="A4A3A4"/>
          </p15:clr>
        </p15:guide>
        <p15:guide id="8" orient="horz" pos="1152" userDrawn="1">
          <p15:clr>
            <a:srgbClr val="A4A3A4"/>
          </p15:clr>
        </p15:guide>
        <p15:guide id="9" orient="horz" pos="1267" userDrawn="1">
          <p15:clr>
            <a:srgbClr val="A4A3A4"/>
          </p15:clr>
        </p15:guide>
        <p15:guide id="11" pos="4262" userDrawn="1">
          <p15:clr>
            <a:srgbClr val="A4A3A4"/>
          </p15:clr>
        </p15:guide>
        <p15:guide id="13" pos="8582" userDrawn="1">
          <p15:clr>
            <a:srgbClr val="A4A3A4"/>
          </p15:clr>
        </p15:guide>
        <p15:guide id="14" pos="8698" userDrawn="1">
          <p15:clr>
            <a:srgbClr val="A4A3A4"/>
          </p15:clr>
        </p15:guide>
        <p15:guide id="15" pos="17165" userDrawn="1">
          <p15:clr>
            <a:srgbClr val="A4A3A4"/>
          </p15:clr>
        </p15:guide>
        <p15:guide id="16" pos="13018" userDrawn="1">
          <p15:clr>
            <a:srgbClr val="A4A3A4"/>
          </p15:clr>
        </p15:guide>
        <p15:guide id="17" pos="12902" userDrawn="1">
          <p15:clr>
            <a:srgbClr val="A4A3A4"/>
          </p15:clr>
        </p15:guide>
        <p15:guide id="18" pos="8640" userDrawn="1">
          <p15:clr>
            <a:srgbClr val="A4A3A4"/>
          </p15:clr>
        </p15:guide>
        <p15:guide id="19" pos="43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85B"/>
    <a:srgbClr val="EE8F4C"/>
    <a:srgbClr val="124172"/>
    <a:srgbClr val="A1D0D0"/>
    <a:srgbClr val="0063A5"/>
    <a:srgbClr val="0021A5"/>
    <a:srgbClr val="68B6B4"/>
    <a:srgbClr val="003C3A"/>
    <a:srgbClr val="FFC368"/>
    <a:srgbClr val="40A2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5510" autoAdjust="0"/>
  </p:normalViewPr>
  <p:slideViewPr>
    <p:cSldViewPr showGuides="1">
      <p:cViewPr>
        <p:scale>
          <a:sx n="25" d="100"/>
          <a:sy n="25" d="100"/>
        </p:scale>
        <p:origin x="1818" y="1434"/>
      </p:cViewPr>
      <p:guideLst>
        <p:guide orient="horz" pos="10253"/>
        <p:guide pos="12960"/>
        <p:guide pos="4378"/>
        <p:guide pos="115"/>
        <p:guide orient="horz" pos="5184"/>
        <p:guide orient="horz" pos="1152"/>
        <p:guide orient="horz" pos="1267"/>
        <p:guide pos="4262"/>
        <p:guide pos="8582"/>
        <p:guide pos="8698"/>
        <p:guide pos="17165"/>
        <p:guide pos="13018"/>
        <p:guide pos="12902"/>
        <p:guide pos="8640"/>
        <p:guide pos="43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91439" cy="9143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B2052-ED9A-4A7A-ABA3-9F1F19F25248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1143000"/>
            <a:ext cx="5143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06820-6980-4FDF-BA50-CA84A9E0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13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22436" rtl="0" eaLnBrk="1" latinLnBrk="0" hangingPunct="1">
      <a:defRPr sz="686" kern="1200">
        <a:solidFill>
          <a:schemeClr val="tx1"/>
        </a:solidFill>
        <a:latin typeface="+mn-lt"/>
        <a:ea typeface="+mn-ea"/>
        <a:cs typeface="+mn-cs"/>
      </a:defRPr>
    </a:lvl1pPr>
    <a:lvl2pPr marL="261218" algn="l" defTabSz="522436" rtl="0" eaLnBrk="1" latinLnBrk="0" hangingPunct="1">
      <a:defRPr sz="686" kern="1200">
        <a:solidFill>
          <a:schemeClr val="tx1"/>
        </a:solidFill>
        <a:latin typeface="+mn-lt"/>
        <a:ea typeface="+mn-ea"/>
        <a:cs typeface="+mn-cs"/>
      </a:defRPr>
    </a:lvl2pPr>
    <a:lvl3pPr marL="522436" algn="l" defTabSz="522436" rtl="0" eaLnBrk="1" latinLnBrk="0" hangingPunct="1">
      <a:defRPr sz="686" kern="1200">
        <a:solidFill>
          <a:schemeClr val="tx1"/>
        </a:solidFill>
        <a:latin typeface="+mn-lt"/>
        <a:ea typeface="+mn-ea"/>
        <a:cs typeface="+mn-cs"/>
      </a:defRPr>
    </a:lvl3pPr>
    <a:lvl4pPr marL="783654" algn="l" defTabSz="522436" rtl="0" eaLnBrk="1" latinLnBrk="0" hangingPunct="1">
      <a:defRPr sz="686" kern="1200">
        <a:solidFill>
          <a:schemeClr val="tx1"/>
        </a:solidFill>
        <a:latin typeface="+mn-lt"/>
        <a:ea typeface="+mn-ea"/>
        <a:cs typeface="+mn-cs"/>
      </a:defRPr>
    </a:lvl4pPr>
    <a:lvl5pPr marL="1044872" algn="l" defTabSz="522436" rtl="0" eaLnBrk="1" latinLnBrk="0" hangingPunct="1">
      <a:defRPr sz="686" kern="1200">
        <a:solidFill>
          <a:schemeClr val="tx1"/>
        </a:solidFill>
        <a:latin typeface="+mn-lt"/>
        <a:ea typeface="+mn-ea"/>
        <a:cs typeface="+mn-cs"/>
      </a:defRPr>
    </a:lvl5pPr>
    <a:lvl6pPr marL="1306090" algn="l" defTabSz="522436" rtl="0" eaLnBrk="1" latinLnBrk="0" hangingPunct="1">
      <a:defRPr sz="686" kern="1200">
        <a:solidFill>
          <a:schemeClr val="tx1"/>
        </a:solidFill>
        <a:latin typeface="+mn-lt"/>
        <a:ea typeface="+mn-ea"/>
        <a:cs typeface="+mn-cs"/>
      </a:defRPr>
    </a:lvl6pPr>
    <a:lvl7pPr marL="1567308" algn="l" defTabSz="522436" rtl="0" eaLnBrk="1" latinLnBrk="0" hangingPunct="1">
      <a:defRPr sz="686" kern="1200">
        <a:solidFill>
          <a:schemeClr val="tx1"/>
        </a:solidFill>
        <a:latin typeface="+mn-lt"/>
        <a:ea typeface="+mn-ea"/>
        <a:cs typeface="+mn-cs"/>
      </a:defRPr>
    </a:lvl7pPr>
    <a:lvl8pPr marL="1828527" algn="l" defTabSz="522436" rtl="0" eaLnBrk="1" latinLnBrk="0" hangingPunct="1">
      <a:defRPr sz="686" kern="1200">
        <a:solidFill>
          <a:schemeClr val="tx1"/>
        </a:solidFill>
        <a:latin typeface="+mn-lt"/>
        <a:ea typeface="+mn-ea"/>
        <a:cs typeface="+mn-cs"/>
      </a:defRPr>
    </a:lvl8pPr>
    <a:lvl9pPr marL="2089745" algn="l" defTabSz="522436" rtl="0" eaLnBrk="1" latinLnBrk="0" hangingPunct="1">
      <a:defRPr sz="6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7250" y="1143000"/>
            <a:ext cx="51435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06820-6980-4FDF-BA50-CA84A9E0D5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813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2693671"/>
            <a:ext cx="20574000" cy="5730240"/>
          </a:xfrm>
        </p:spPr>
        <p:txBody>
          <a:bodyPr anchor="b"/>
          <a:lstStyle>
            <a:lvl1pPr algn="ctr">
              <a:defRPr sz="13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8644891"/>
            <a:ext cx="20574000" cy="3973829"/>
          </a:xfrm>
        </p:spPr>
        <p:txBody>
          <a:bodyPr/>
          <a:lstStyle>
            <a:lvl1pPr marL="0" indent="0" algn="ctr">
              <a:buNone/>
              <a:defRPr sz="5400"/>
            </a:lvl1pPr>
            <a:lvl2pPr marL="1028700" indent="0" algn="ctr">
              <a:buNone/>
              <a:defRPr sz="4500"/>
            </a:lvl2pPr>
            <a:lvl3pPr marL="2057400" indent="0" algn="ctr">
              <a:buNone/>
              <a:defRPr sz="4050"/>
            </a:lvl3pPr>
            <a:lvl4pPr marL="3086100" indent="0" algn="ctr">
              <a:buNone/>
              <a:defRPr sz="3600"/>
            </a:lvl4pPr>
            <a:lvl5pPr marL="4114800" indent="0" algn="ctr">
              <a:buNone/>
              <a:defRPr sz="3600"/>
            </a:lvl5pPr>
            <a:lvl6pPr marL="5143500" indent="0" algn="ctr">
              <a:buNone/>
              <a:defRPr sz="3600"/>
            </a:lvl6pPr>
            <a:lvl7pPr marL="6172200" indent="0" algn="ctr">
              <a:buNone/>
              <a:defRPr sz="3600"/>
            </a:lvl7pPr>
            <a:lvl8pPr marL="7200900" indent="0" algn="ctr">
              <a:buNone/>
              <a:defRPr sz="3600"/>
            </a:lvl8pPr>
            <a:lvl9pPr marL="8229600" indent="0" algn="ctr">
              <a:buNone/>
              <a:defRPr sz="3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32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71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5" y="876300"/>
            <a:ext cx="5915025" cy="139484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0" y="876300"/>
            <a:ext cx="17402175" cy="1394841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7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50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3" y="4103372"/>
            <a:ext cx="23660100" cy="6846569"/>
          </a:xfrm>
        </p:spPr>
        <p:txBody>
          <a:bodyPr anchor="b"/>
          <a:lstStyle>
            <a:lvl1pPr>
              <a:defRPr sz="13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3" y="11014712"/>
            <a:ext cx="23660100" cy="3600449"/>
          </a:xfrm>
        </p:spPr>
        <p:txBody>
          <a:bodyPr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02870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2pPr>
            <a:lvl3pPr marL="2057400" indent="0">
              <a:buNone/>
              <a:defRPr sz="4050">
                <a:solidFill>
                  <a:schemeClr val="tx1">
                    <a:tint val="75000"/>
                  </a:schemeClr>
                </a:solidFill>
              </a:defRPr>
            </a:lvl3pPr>
            <a:lvl4pPr marL="30861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4pPr>
            <a:lvl5pPr marL="4114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5pPr>
            <a:lvl6pPr marL="51435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6pPr>
            <a:lvl7pPr marL="61722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7pPr>
            <a:lvl8pPr marL="72009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8pPr>
            <a:lvl9pPr marL="82296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66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4381500"/>
            <a:ext cx="11658600" cy="104432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4381500"/>
            <a:ext cx="11658600" cy="104432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11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876301"/>
            <a:ext cx="23660100" cy="318135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4" y="4034791"/>
            <a:ext cx="11605021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4" y="6012180"/>
            <a:ext cx="11605021" cy="88430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0" y="4034791"/>
            <a:ext cx="11662173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0" y="6012180"/>
            <a:ext cx="11662173" cy="88430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57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9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2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2369821"/>
            <a:ext cx="13887450" cy="11696700"/>
          </a:xfrm>
        </p:spPr>
        <p:txBody>
          <a:bodyPr/>
          <a:lstStyle>
            <a:lvl1pPr>
              <a:defRPr sz="7200"/>
            </a:lvl1pPr>
            <a:lvl2pPr>
              <a:defRPr sz="6300"/>
            </a:lvl2pPr>
            <a:lvl3pPr>
              <a:defRPr sz="54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200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2369821"/>
            <a:ext cx="13887450" cy="11696700"/>
          </a:xfrm>
        </p:spPr>
        <p:txBody>
          <a:bodyPr anchor="t"/>
          <a:lstStyle>
            <a:lvl1pPr marL="0" indent="0">
              <a:buNone/>
              <a:defRPr sz="7200"/>
            </a:lvl1pPr>
            <a:lvl2pPr marL="1028700" indent="0">
              <a:buNone/>
              <a:defRPr sz="6300"/>
            </a:lvl2pPr>
            <a:lvl3pPr marL="2057400" indent="0">
              <a:buNone/>
              <a:defRPr sz="5400"/>
            </a:lvl3pPr>
            <a:lvl4pPr marL="3086100" indent="0">
              <a:buNone/>
              <a:defRPr sz="4500"/>
            </a:lvl4pPr>
            <a:lvl5pPr marL="4114800" indent="0">
              <a:buNone/>
              <a:defRPr sz="4500"/>
            </a:lvl5pPr>
            <a:lvl6pPr marL="5143500" indent="0">
              <a:buNone/>
              <a:defRPr sz="4500"/>
            </a:lvl6pPr>
            <a:lvl7pPr marL="6172200" indent="0">
              <a:buNone/>
              <a:defRPr sz="4500"/>
            </a:lvl7pPr>
            <a:lvl8pPr marL="7200900" indent="0">
              <a:buNone/>
              <a:defRPr sz="4500"/>
            </a:lvl8pPr>
            <a:lvl9pPr marL="8229600" indent="0">
              <a:buNone/>
              <a:defRPr sz="4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4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876301"/>
            <a:ext cx="2366010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4381500"/>
            <a:ext cx="2366010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15255241"/>
            <a:ext cx="92583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39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13716000" y="1622391"/>
            <a:ext cx="6858000" cy="14836810"/>
          </a:xfrm>
          <a:prstGeom prst="rect">
            <a:avLst/>
          </a:prstGeom>
          <a:solidFill>
            <a:schemeClr val="bg1"/>
          </a:solidFill>
          <a:ln w="165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t"/>
          <a:lstStyle/>
          <a:p>
            <a:pPr algn="ctr"/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Enter Text Here.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Franklin Gothic Demi" panose="020B070302010202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6858000" y="1622390"/>
            <a:ext cx="6858000" cy="14836810"/>
          </a:xfrm>
          <a:prstGeom prst="rect">
            <a:avLst/>
          </a:prstGeom>
          <a:solidFill>
            <a:schemeClr val="bg1"/>
          </a:solidFill>
          <a:ln w="165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t"/>
          <a:lstStyle/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Enter Text Here.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622390"/>
            <a:ext cx="6858000" cy="14836810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t"/>
          <a:lstStyle/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Enter Text Here.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27" name="Flowchart: Process 26"/>
          <p:cNvSpPr/>
          <p:nvPr/>
        </p:nvSpPr>
        <p:spPr>
          <a:xfrm>
            <a:off x="0" y="0"/>
            <a:ext cx="27432000" cy="1622390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5"/>
          </a:p>
        </p:txBody>
      </p:sp>
      <p:sp>
        <p:nvSpPr>
          <p:cNvPr id="33" name="Content Placeholder 5"/>
          <p:cNvSpPr txBox="1">
            <a:spLocks/>
          </p:cNvSpPr>
          <p:nvPr/>
        </p:nvSpPr>
        <p:spPr>
          <a:xfrm>
            <a:off x="7531376" y="238652"/>
            <a:ext cx="12331148" cy="445734"/>
          </a:xfrm>
          <a:prstGeom prst="rect">
            <a:avLst/>
          </a:prstGeom>
        </p:spPr>
        <p:txBody>
          <a:bodyPr>
            <a:noAutofit/>
          </a:bodyPr>
          <a:lstStyle>
            <a:lvl1pPr marL="1097280" indent="-109728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Char char="•"/>
              <a:defRPr sz="13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918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11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09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552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4000" b="1" dirty="0">
                <a:solidFill>
                  <a:srgbClr val="124172"/>
                </a:solidFill>
                <a:latin typeface="+mj-lt"/>
                <a:cs typeface="Calibri Light" panose="020F0302020204030204" pitchFamily="34" charset="0"/>
              </a:rPr>
              <a:t>TITLE OF POSTER (40 pt.)</a:t>
            </a:r>
            <a:endParaRPr lang="en-US" sz="1800" b="1" dirty="0">
              <a:solidFill>
                <a:srgbClr val="12417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34" name="Content Placeholder 5"/>
          <p:cNvSpPr txBox="1">
            <a:spLocks/>
          </p:cNvSpPr>
          <p:nvPr/>
        </p:nvSpPr>
        <p:spPr>
          <a:xfrm>
            <a:off x="7578301" y="949248"/>
            <a:ext cx="12331148" cy="445471"/>
          </a:xfrm>
          <a:prstGeom prst="rect">
            <a:avLst/>
          </a:prstGeom>
        </p:spPr>
        <p:txBody>
          <a:bodyPr>
            <a:noAutofit/>
          </a:bodyPr>
          <a:lstStyle>
            <a:lvl1pPr marL="1097280" indent="-109728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Char char="•"/>
              <a:defRPr sz="13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918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11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09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552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Author 1, Author 2, Author 3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20574000" y="1622390"/>
            <a:ext cx="6858000" cy="14836810"/>
          </a:xfrm>
          <a:prstGeom prst="rect">
            <a:avLst/>
          </a:prstGeom>
          <a:solidFill>
            <a:schemeClr val="bg1"/>
          </a:solidFill>
          <a:ln w="165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t"/>
          <a:lstStyle/>
          <a:p>
            <a:pPr algn="ctr">
              <a:spcAft>
                <a:spcPts val="600"/>
              </a:spcAft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Enter Text Here.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562" y="433986"/>
            <a:ext cx="6583363" cy="754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36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1336</TotalTime>
  <Words>32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Book</vt:lpstr>
      <vt:lpstr>Franklin Gothic Demi</vt:lpstr>
      <vt:lpstr>Office Theme</vt:lpstr>
      <vt:lpstr>PowerPoint Presentation</vt:lpstr>
    </vt:vector>
  </TitlesOfParts>
  <Company>University of Florida Academic Health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Freed,Deaven A</dc:creator>
  <cp:lastModifiedBy>Brazeal, Shelby</cp:lastModifiedBy>
  <cp:revision>116</cp:revision>
  <dcterms:created xsi:type="dcterms:W3CDTF">2017-08-24T13:34:21Z</dcterms:created>
  <dcterms:modified xsi:type="dcterms:W3CDTF">2021-04-20T17:49:49Z</dcterms:modified>
</cp:coreProperties>
</file>