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4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53" userDrawn="1">
          <p15:clr>
            <a:srgbClr val="A4A3A4"/>
          </p15:clr>
        </p15:guide>
        <p15:guide id="2" pos="12960" userDrawn="1">
          <p15:clr>
            <a:srgbClr val="A4A3A4"/>
          </p15:clr>
        </p15:guide>
        <p15:guide id="3" pos="4378" userDrawn="1">
          <p15:clr>
            <a:srgbClr val="A4A3A4"/>
          </p15:clr>
        </p15:guide>
        <p15:guide id="5" pos="115" userDrawn="1">
          <p15:clr>
            <a:srgbClr val="A4A3A4"/>
          </p15:clr>
        </p15:guide>
        <p15:guide id="7" orient="horz" pos="5184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1267" userDrawn="1">
          <p15:clr>
            <a:srgbClr val="A4A3A4"/>
          </p15:clr>
        </p15:guide>
        <p15:guide id="11" pos="4262" userDrawn="1">
          <p15:clr>
            <a:srgbClr val="A4A3A4"/>
          </p15:clr>
        </p15:guide>
        <p15:guide id="13" pos="8582" userDrawn="1">
          <p15:clr>
            <a:srgbClr val="A4A3A4"/>
          </p15:clr>
        </p15:guide>
        <p15:guide id="14" pos="8698" userDrawn="1">
          <p15:clr>
            <a:srgbClr val="A4A3A4"/>
          </p15:clr>
        </p15:guide>
        <p15:guide id="15" pos="17165" userDrawn="1">
          <p15:clr>
            <a:srgbClr val="A4A3A4"/>
          </p15:clr>
        </p15:guide>
        <p15:guide id="16" pos="13018" userDrawn="1">
          <p15:clr>
            <a:srgbClr val="A4A3A4"/>
          </p15:clr>
        </p15:guide>
        <p15:guide id="17" pos="12902" userDrawn="1">
          <p15:clr>
            <a:srgbClr val="A4A3A4"/>
          </p15:clr>
        </p15:guide>
        <p15:guide id="18" pos="8640" userDrawn="1">
          <p15:clr>
            <a:srgbClr val="A4A3A4"/>
          </p15:clr>
        </p15:guide>
        <p15:guide id="19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85B"/>
    <a:srgbClr val="EE8F4C"/>
    <a:srgbClr val="124172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510" autoAdjust="0"/>
  </p:normalViewPr>
  <p:slideViewPr>
    <p:cSldViewPr showGuides="1">
      <p:cViewPr>
        <p:scale>
          <a:sx n="25" d="100"/>
          <a:sy n="25" d="100"/>
        </p:scale>
        <p:origin x="1818" y="1434"/>
      </p:cViewPr>
      <p:guideLst>
        <p:guide orient="horz" pos="10253"/>
        <p:guide pos="12960"/>
        <p:guide pos="4378"/>
        <p:guide pos="115"/>
        <p:guide orient="horz" pos="5184"/>
        <p:guide orient="horz" pos="1152"/>
        <p:guide orient="horz" pos="1267"/>
        <p:guide pos="4262"/>
        <p:guide pos="8582"/>
        <p:guide pos="8698"/>
        <p:guide pos="17165"/>
        <p:guide pos="13018"/>
        <p:guide pos="12902"/>
        <p:guide pos="86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2pPr>
    <a:lvl3pPr marL="522436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3pPr>
    <a:lvl4pPr marL="783654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4pPr>
    <a:lvl5pPr marL="1044872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5pPr>
    <a:lvl6pPr marL="130609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6pPr>
    <a:lvl7pPr marL="156730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7pPr>
    <a:lvl8pPr marL="1828527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8pPr>
    <a:lvl9pPr marL="2089745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959947" y="1828800"/>
            <a:ext cx="13521977" cy="14447838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562" y="1828800"/>
            <a:ext cx="6586837" cy="144478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0" y="0"/>
            <a:ext cx="27432000" cy="162239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5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7531376" y="238652"/>
            <a:ext cx="12331148" cy="445734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124172"/>
                </a:solidFill>
                <a:latin typeface="+mj-lt"/>
                <a:cs typeface="Calibri Light" panose="020F0302020204030204" pitchFamily="34" charset="0"/>
              </a:rPr>
              <a:t>TITLE OF POSTER (40 pt.)</a:t>
            </a:r>
            <a:endParaRPr lang="en-US" sz="1800" b="1" dirty="0">
              <a:solidFill>
                <a:srgbClr val="12417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7578301" y="949248"/>
            <a:ext cx="12331148" cy="445471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 1, Author 2, Author 3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672473" y="1828800"/>
            <a:ext cx="6576964" cy="14447838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2" y="433986"/>
            <a:ext cx="6583363" cy="75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1337</TotalTime>
  <Words>28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Brazeal, Shelby</cp:lastModifiedBy>
  <cp:revision>119</cp:revision>
  <dcterms:created xsi:type="dcterms:W3CDTF">2017-08-24T13:34:21Z</dcterms:created>
  <dcterms:modified xsi:type="dcterms:W3CDTF">2021-04-20T17:51:05Z</dcterms:modified>
</cp:coreProperties>
</file>