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64" r:id="rId2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53" userDrawn="1">
          <p15:clr>
            <a:srgbClr val="A4A3A4"/>
          </p15:clr>
        </p15:guide>
        <p15:guide id="2" pos="12960" userDrawn="1">
          <p15:clr>
            <a:srgbClr val="A4A3A4"/>
          </p15:clr>
        </p15:guide>
        <p15:guide id="3" pos="4378" userDrawn="1">
          <p15:clr>
            <a:srgbClr val="A4A3A4"/>
          </p15:clr>
        </p15:guide>
        <p15:guide id="5" pos="115" userDrawn="1">
          <p15:clr>
            <a:srgbClr val="A4A3A4"/>
          </p15:clr>
        </p15:guide>
        <p15:guide id="7" orient="horz" pos="5184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1267" userDrawn="1">
          <p15:clr>
            <a:srgbClr val="A4A3A4"/>
          </p15:clr>
        </p15:guide>
        <p15:guide id="11" pos="4262" userDrawn="1">
          <p15:clr>
            <a:srgbClr val="A4A3A4"/>
          </p15:clr>
        </p15:guide>
        <p15:guide id="13" pos="8582" userDrawn="1">
          <p15:clr>
            <a:srgbClr val="A4A3A4"/>
          </p15:clr>
        </p15:guide>
        <p15:guide id="14" pos="8698" userDrawn="1">
          <p15:clr>
            <a:srgbClr val="A4A3A4"/>
          </p15:clr>
        </p15:guide>
        <p15:guide id="15" pos="17165" userDrawn="1">
          <p15:clr>
            <a:srgbClr val="A4A3A4"/>
          </p15:clr>
        </p15:guide>
        <p15:guide id="16" pos="13018" userDrawn="1">
          <p15:clr>
            <a:srgbClr val="A4A3A4"/>
          </p15:clr>
        </p15:guide>
        <p15:guide id="17" pos="12902" userDrawn="1">
          <p15:clr>
            <a:srgbClr val="A4A3A4"/>
          </p15:clr>
        </p15:guide>
        <p15:guide id="18" pos="8640" userDrawn="1">
          <p15:clr>
            <a:srgbClr val="A4A3A4"/>
          </p15:clr>
        </p15:guide>
        <p15:guide id="19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85B"/>
    <a:srgbClr val="EE8F4C"/>
    <a:srgbClr val="124172"/>
    <a:srgbClr val="A1D0D0"/>
    <a:srgbClr val="0063A5"/>
    <a:srgbClr val="0021A5"/>
    <a:srgbClr val="68B6B4"/>
    <a:srgbClr val="003C3A"/>
    <a:srgbClr val="FFC368"/>
    <a:srgbClr val="40A2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510" autoAdjust="0"/>
  </p:normalViewPr>
  <p:slideViewPr>
    <p:cSldViewPr showGuides="1">
      <p:cViewPr>
        <p:scale>
          <a:sx n="25" d="100"/>
          <a:sy n="25" d="100"/>
        </p:scale>
        <p:origin x="1818" y="1434"/>
      </p:cViewPr>
      <p:guideLst>
        <p:guide orient="horz" pos="10253"/>
        <p:guide pos="12960"/>
        <p:guide pos="4378"/>
        <p:guide pos="115"/>
        <p:guide orient="horz" pos="5184"/>
        <p:guide orient="horz" pos="1152"/>
        <p:guide orient="horz" pos="1267"/>
        <p:guide pos="4262"/>
        <p:guide pos="8582"/>
        <p:guide pos="8698"/>
        <p:guide pos="17165"/>
        <p:guide pos="13018"/>
        <p:guide pos="12902"/>
        <p:guide pos="864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B2052-ED9A-4A7A-ABA3-9F1F19F25248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06820-6980-4FDF-BA50-CA84A9E0D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1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1pPr>
    <a:lvl2pPr marL="261218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2pPr>
    <a:lvl3pPr marL="522436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3pPr>
    <a:lvl4pPr marL="783654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4pPr>
    <a:lvl5pPr marL="1044872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5pPr>
    <a:lvl6pPr marL="1306090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6pPr>
    <a:lvl7pPr marL="1567308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7pPr>
    <a:lvl8pPr marL="1828527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8pPr>
    <a:lvl9pPr marL="2089745" algn="l" defTabSz="522436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7250" y="1143000"/>
            <a:ext cx="51435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06820-6980-4FDF-BA50-CA84A9E0D5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2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7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7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0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6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1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5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2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00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4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6D895-CBC1-452A-A067-8CD6E7735259}" type="datetimeFigureOut">
              <a:rPr lang="en-US" smtClean="0"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D356C-FE46-4E18-9839-923B5BEBE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9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6959947" y="1828800"/>
            <a:ext cx="13521977" cy="14447838"/>
          </a:xfrm>
          <a:prstGeom prst="rect">
            <a:avLst/>
          </a:prstGeom>
          <a:solidFill>
            <a:schemeClr val="bg1"/>
          </a:solidFill>
          <a:ln w="165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/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 Text Here.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2562" y="1828800"/>
            <a:ext cx="6586837" cy="14447838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/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 Text Here.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7" name="Flowchart: Process 26"/>
          <p:cNvSpPr/>
          <p:nvPr/>
        </p:nvSpPr>
        <p:spPr>
          <a:xfrm>
            <a:off x="0" y="0"/>
            <a:ext cx="27432000" cy="1622390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15"/>
          </a:p>
        </p:txBody>
      </p:sp>
      <p:sp>
        <p:nvSpPr>
          <p:cNvPr id="33" name="Content Placeholder 5"/>
          <p:cNvSpPr txBox="1">
            <a:spLocks/>
          </p:cNvSpPr>
          <p:nvPr/>
        </p:nvSpPr>
        <p:spPr>
          <a:xfrm>
            <a:off x="7531376" y="238652"/>
            <a:ext cx="12331148" cy="445734"/>
          </a:xfrm>
          <a:prstGeom prst="rect">
            <a:avLst/>
          </a:prstGeom>
        </p:spPr>
        <p:txBody>
          <a:bodyPr>
            <a:noAutofit/>
          </a:bodyPr>
          <a:lstStyle>
            <a:lvl1pPr marL="1097280" indent="-109728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Char char="•"/>
              <a:defRPr sz="13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918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11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9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52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>
                <a:solidFill>
                  <a:srgbClr val="124172"/>
                </a:solidFill>
                <a:latin typeface="+mj-lt"/>
                <a:cs typeface="Calibri Light" panose="020F0302020204030204" pitchFamily="34" charset="0"/>
              </a:rPr>
              <a:t>TITLE OF POSTER (40 pt.)</a:t>
            </a:r>
            <a:endParaRPr lang="en-US" sz="1800" b="1" dirty="0">
              <a:solidFill>
                <a:srgbClr val="12417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34" name="Content Placeholder 5"/>
          <p:cNvSpPr txBox="1">
            <a:spLocks/>
          </p:cNvSpPr>
          <p:nvPr/>
        </p:nvSpPr>
        <p:spPr>
          <a:xfrm>
            <a:off x="7578301" y="949248"/>
            <a:ext cx="12331148" cy="445471"/>
          </a:xfrm>
          <a:prstGeom prst="rect">
            <a:avLst/>
          </a:prstGeom>
        </p:spPr>
        <p:txBody>
          <a:bodyPr>
            <a:noAutofit/>
          </a:bodyPr>
          <a:lstStyle>
            <a:lvl1pPr marL="1097280" indent="-109728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Char char="•"/>
              <a:defRPr sz="13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918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11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9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52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 1, Author 2, Author 3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0672473" y="1828800"/>
            <a:ext cx="6576964" cy="14447838"/>
          </a:xfrm>
          <a:prstGeom prst="rect">
            <a:avLst/>
          </a:prstGeom>
          <a:solidFill>
            <a:schemeClr val="bg1"/>
          </a:solidFill>
          <a:ln w="165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/>
          <a:lstStyle/>
          <a:p>
            <a:pPr algn="ctr">
              <a:spcAft>
                <a:spcPts val="600"/>
              </a:spcAft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Enter Text Here.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Franklin Gothic Demi" panose="020B07030201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62" y="433986"/>
            <a:ext cx="6583363" cy="754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08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1337</TotalTime>
  <Words>28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Demi</vt:lpstr>
      <vt:lpstr>Office Theme</vt:lpstr>
      <vt:lpstr>PowerPoint Presentation</vt:lpstr>
    </vt:vector>
  </TitlesOfParts>
  <Company>University of Florida Academic Health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Freed,Deaven A</dc:creator>
  <cp:lastModifiedBy>Brazeal, Shelby</cp:lastModifiedBy>
  <cp:revision>119</cp:revision>
  <dcterms:created xsi:type="dcterms:W3CDTF">2017-08-24T13:34:21Z</dcterms:created>
  <dcterms:modified xsi:type="dcterms:W3CDTF">2021-04-20T17:51:05Z</dcterms:modified>
</cp:coreProperties>
</file>